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 Light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Light-regular.fntdata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InterLight-italic.fntdata"/><Relationship Id="rId14" Type="http://schemas.openxmlformats.org/officeDocument/2006/relationships/font" Target="fonts/InterLight-bold.fntdata"/><Relationship Id="rId17" Type="http://schemas.openxmlformats.org/officeDocument/2006/relationships/font" Target="fonts/Inter-regular.fntdata"/><Relationship Id="rId16" Type="http://schemas.openxmlformats.org/officeDocument/2006/relationships/font" Target="fonts/InterLight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Inter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10f4d59fc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b10f4d59fc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113e96251_3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b113e96251_3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10f4d59fc_2_1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3b10f4d59fc_2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113e96251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b113e96251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113e96251_3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b113e96251_3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113e96251_3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b113e96251_3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COUV_1">
  <p:cSld name="PSTB_C_COUV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  <a:defRPr b="1" i="0" sz="41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4" type="pic"/>
          </p:nvPr>
        </p:nvSpPr>
        <p:spPr>
          <a:xfrm>
            <a:off x="0" y="11646"/>
            <a:ext cx="4031940" cy="418028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SOMMAIRE">
  <p:cSld name="PSTB_ C_SOMMAIR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1871700" y="951570"/>
            <a:ext cx="5940540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1871700" y="2031690"/>
            <a:ext cx="594054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b="1" i="0" sz="14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ITRE">
  <p:cSld name="PSTB_C_TITR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1871701" y="3111810"/>
            <a:ext cx="54006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1876903" y="951570"/>
            <a:ext cx="5381705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251222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TITRE_IMAGE">
  <p:cSld name="1_PSTB_C_TITRE_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572000" y="3111810"/>
            <a:ext cx="378835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4577203" y="951570"/>
            <a:ext cx="3775096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3492103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" name="Google Shape;83;p17"/>
          <p:cNvSpPr/>
          <p:nvPr>
            <p:ph idx="3" type="pic"/>
          </p:nvPr>
        </p:nvSpPr>
        <p:spPr>
          <a:xfrm>
            <a:off x="0" y="0"/>
            <a:ext cx="2951820" cy="41919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1">
  <p:cSld name="PSTB_C_TEXT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806797" y="2031690"/>
            <a:ext cx="754562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806797" y="411510"/>
            <a:ext cx="754562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2">
  <p:cSld name="PSTB_C_TEXT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4028668" y="2031690"/>
            <a:ext cx="4323752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4031940" y="411510"/>
            <a:ext cx="432048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9"/>
          <p:cNvSpPr/>
          <p:nvPr>
            <p:ph idx="3" type="pic"/>
          </p:nvPr>
        </p:nvSpPr>
        <p:spPr>
          <a:xfrm>
            <a:off x="0" y="11646"/>
            <a:ext cx="349188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3">
  <p:cSld name="PSTB_C_TEXTE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806797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806797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3" type="body"/>
          </p:nvPr>
        </p:nvSpPr>
        <p:spPr>
          <a:xfrm>
            <a:off x="4859875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4" type="body"/>
          </p:nvPr>
        </p:nvSpPr>
        <p:spPr>
          <a:xfrm>
            <a:off x="4859875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4">
  <p:cSld name="PSTB_C_TEXTE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806797" y="2031690"/>
            <a:ext cx="2146821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3495670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3495670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body"/>
          </p:nvPr>
        </p:nvSpPr>
        <p:spPr>
          <a:xfrm>
            <a:off x="6197722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6197722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body"/>
          </p:nvPr>
        </p:nvSpPr>
        <p:spPr>
          <a:xfrm>
            <a:off x="806797" y="411510"/>
            <a:ext cx="2146821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TEXTE_5">
  <p:cSld name="PSTB_ C_TEXTE_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515432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2" type="body"/>
          </p:nvPr>
        </p:nvSpPr>
        <p:spPr>
          <a:xfrm>
            <a:off x="515432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3" type="body"/>
          </p:nvPr>
        </p:nvSpPr>
        <p:spPr>
          <a:xfrm>
            <a:off x="2678731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4" type="body"/>
          </p:nvPr>
        </p:nvSpPr>
        <p:spPr>
          <a:xfrm>
            <a:off x="2678731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5" type="body"/>
          </p:nvPr>
        </p:nvSpPr>
        <p:spPr>
          <a:xfrm>
            <a:off x="4842030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6" type="body"/>
          </p:nvPr>
        </p:nvSpPr>
        <p:spPr>
          <a:xfrm>
            <a:off x="4842030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7" type="body"/>
          </p:nvPr>
        </p:nvSpPr>
        <p:spPr>
          <a:xfrm>
            <a:off x="7002195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8" type="body"/>
          </p:nvPr>
        </p:nvSpPr>
        <p:spPr>
          <a:xfrm>
            <a:off x="7002195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IMAGE_1">
  <p:cSld name="PSTB_C_IMAGE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51521" y="951570"/>
            <a:ext cx="3240360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/>
          <p:nvPr>
            <p:ph idx="2" type="pic"/>
          </p:nvPr>
        </p:nvSpPr>
        <p:spPr>
          <a:xfrm>
            <a:off x="4031940" y="11646"/>
            <a:ext cx="511206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NEUTRE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NEUTRE">
  <p:cSld name="1_PSTB_C_NEUTR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FIN">
  <p:cSld name="PSTB_C_FI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1871700" y="1491630"/>
            <a:ext cx="5386909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Inte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871700" y="951570"/>
            <a:ext cx="5386909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  <a:defRPr b="1" i="0" sz="33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878545" y="1977684"/>
            <a:ext cx="5386910" cy="2214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249382" y="4412324"/>
            <a:ext cx="1090327" cy="3462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Former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 Tech Leaders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 demain</a:t>
            </a: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endParaRPr sz="1100"/>
          </a:p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8198434" y="4435407"/>
            <a:ext cx="696185" cy="296523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Relationship Id="rId5" Type="http://schemas.openxmlformats.org/officeDocument/2006/relationships/image" Target="../media/image4.jpg"/><Relationship Id="rId6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None/>
            </a:pPr>
            <a:r>
              <a:rPr lang="fr"/>
              <a:t>18.12.2025  |  </a:t>
            </a:r>
            <a:r>
              <a:rPr b="1" lang="fr"/>
              <a:t>Mehdi  AL-AJHOURY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 prompt dont </a:t>
            </a:r>
            <a:r>
              <a:rPr lang="fr"/>
              <a:t>Vous</a:t>
            </a: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 êtes le </a:t>
            </a:r>
            <a:r>
              <a:rPr lang="fr"/>
              <a:t>Héros </a:t>
            </a:r>
            <a:r>
              <a:rPr lang="fr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 b="0">
              <a:solidFill>
                <a:srgbClr val="A31515"/>
              </a:solidFill>
              <a:highlight>
                <a:schemeClr val="accent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</a:pPr>
            <a:r>
              <a:rPr lang="fr"/>
              <a:t>Réinventer le "Livre dont vous êtes le Héros"</a:t>
            </a:r>
            <a:br>
              <a:rPr lang="fr"/>
            </a:b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Une expérience narrative immersive générée en temps réel, alliant la rigueur d'un moteur de jeu Python à la créativité de l'Intelligence Artificielle</a:t>
            </a:r>
            <a:endParaRPr/>
          </a:p>
        </p:txBody>
      </p:sp>
      <p:pic>
        <p:nvPicPr>
          <p:cNvPr id="150" name="Google Shape;150;p27" title="knight.png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5308" r="5317" t="0"/>
          <a:stretch/>
        </p:blipFill>
        <p:spPr>
          <a:xfrm>
            <a:off x="0" y="11646"/>
            <a:ext cx="4031939" cy="418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4294967295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501003" y="291170"/>
            <a:ext cx="37752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Du livre au jeu vivant</a:t>
            </a:r>
            <a:r>
              <a:rPr b="0" lang="fr" sz="2800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 sz="2800"/>
          </a:p>
        </p:txBody>
      </p:sp>
      <p:sp>
        <p:nvSpPr>
          <p:cNvPr id="158" name="Google Shape;158;p28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59" name="Google Shape;159;p28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pic>
        <p:nvPicPr>
          <p:cNvPr id="160" name="Google Shape;160;p28" title="donjon.png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8800" r="18800" t="0"/>
          <a:stretch/>
        </p:blipFill>
        <p:spPr>
          <a:xfrm>
            <a:off x="0" y="0"/>
            <a:ext cx="2951821" cy="419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 title="shapes at 25-12-16 21.24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4226" y="1163556"/>
            <a:ext cx="5915924" cy="2816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1983750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FRONTEND :</a:t>
            </a:r>
            <a:r>
              <a:rPr lang="fr" sz="1100"/>
              <a:t> Streamlit (Gestion d'état).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LOGIC :</a:t>
            </a:r>
            <a:r>
              <a:rPr lang="fr" sz="1100"/>
              <a:t> Python Pur</a:t>
            </a:r>
            <a:endParaRPr sz="1100"/>
          </a:p>
        </p:txBody>
      </p:sp>
      <p:sp>
        <p:nvSpPr>
          <p:cNvPr id="168" name="Google Shape;168;p29"/>
          <p:cNvSpPr txBox="1"/>
          <p:nvPr/>
        </p:nvSpPr>
        <p:spPr>
          <a:xfrm>
            <a:off x="5259650" y="3835400"/>
            <a:ext cx="2489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AI BACKEND </a:t>
            </a:r>
            <a:r>
              <a:rPr lang="fr" sz="1100"/>
              <a:t>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Mistral (Ollama) : Sortie JSON Strict.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Stable Diffusion (ComfyUI) : Rendu Visuel.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" name="Google Shape;169;p29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71" name="Google Shape;171;p29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pic>
        <p:nvPicPr>
          <p:cNvPr id="172" name="Google Shape;172;p29" title="Capture d’écran 2025-12-16 à 20.14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38" y="1063000"/>
            <a:ext cx="7193426" cy="26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Une Architecture Modulaire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183925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Gameplay &amp; Revue de Code</a:t>
            </a:r>
            <a:endParaRPr sz="1100"/>
          </a:p>
        </p:txBody>
      </p:sp>
      <p:pic>
        <p:nvPicPr>
          <p:cNvPr id="179" name="Google Shape;179;p30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81" name="Google Shape;181;p30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82" name="Google Shape;182;p30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Démonstration Technique</a:t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89" name="Google Shape;189;p31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Perspectives et Améliorations</a:t>
            </a:r>
            <a:endParaRPr sz="2800"/>
          </a:p>
        </p:txBody>
      </p:sp>
      <p:pic>
        <p:nvPicPr>
          <p:cNvPr id="191" name="Google Shape;191;p31" title="shapes at 25-12-16 21.50.1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50175"/>
            <a:ext cx="8839204" cy="198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 title="Capture d’écran 2025-12-16 à 21.51.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1475" y="3010150"/>
            <a:ext cx="1741043" cy="138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199" name="Google Shape;199;p32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554800" y="1320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Questions</a:t>
            </a:r>
            <a:endParaRPr sz="2800"/>
          </a:p>
        </p:txBody>
      </p:sp>
      <p:sp>
        <p:nvSpPr>
          <p:cNvPr id="201" name="Google Shape;201;p32"/>
          <p:cNvSpPr txBox="1"/>
          <p:nvPr/>
        </p:nvSpPr>
        <p:spPr>
          <a:xfrm>
            <a:off x="1734825" y="3487425"/>
            <a:ext cx="56769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Stack technique :</a:t>
            </a:r>
            <a:r>
              <a:rPr lang="fr" sz="1100"/>
              <a:t> Python 3.10 • Streamlit • Mistral-Nemo (Ollama)</a:t>
            </a:r>
            <a:r>
              <a:rPr lang="fr" sz="1100"/>
              <a:t> • </a:t>
            </a:r>
            <a:r>
              <a:rPr lang="fr" sz="1100"/>
              <a:t>Stable Diffusion (ComfyUI) </a:t>
            </a:r>
            <a:r>
              <a:rPr lang="fr" sz="1100"/>
              <a:t>• LORA : Dark_Fantasy_XL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2" name="Google Shape;202;p32" title="Capture d’écran 2025-12-16 à 22.05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151" y="3892050"/>
            <a:ext cx="451900" cy="4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417050" y="4057925"/>
            <a:ext cx="25530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Accéder au Code Source 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Tu es illustrateur de couverture de roman Dark Fantasy. Génère-moi une image d'un rat géant des égouts portant une pancarte avec écrite dessus : &quot;Des questions ?&quot; (sans autre titre dans l'image)" id="204" name="Google Shape;20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337" y="662975"/>
            <a:ext cx="2824475" cy="282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 title="GitHub-Logo-650x36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7823" y="4028546"/>
            <a:ext cx="534900" cy="301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STB_THEME_2">
  <a:themeElements>
    <a:clrScheme name="PSTB_2">
      <a:dk1>
        <a:srgbClr val="202020"/>
      </a:dk1>
      <a:lt1>
        <a:srgbClr val="F6F6F6"/>
      </a:lt1>
      <a:dk2>
        <a:srgbClr val="3C3C3C"/>
      </a:dk2>
      <a:lt2>
        <a:srgbClr val="B5B5B5"/>
      </a:lt2>
      <a:accent1>
        <a:srgbClr val="651FFF"/>
      </a:accent1>
      <a:accent2>
        <a:srgbClr val="FF1744"/>
      </a:accent2>
      <a:accent3>
        <a:srgbClr val="3C3C3C"/>
      </a:accent3>
      <a:accent4>
        <a:srgbClr val="B5B5B5"/>
      </a:accent4>
      <a:accent5>
        <a:srgbClr val="F6F6F6"/>
      </a:accent5>
      <a:accent6>
        <a:srgbClr val="202020"/>
      </a:accent6>
      <a:hlink>
        <a:srgbClr val="651FFF"/>
      </a:hlink>
      <a:folHlink>
        <a:srgbClr val="FF17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